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57" r:id="rId8"/>
    <p:sldId id="263" r:id="rId9"/>
    <p:sldId id="271" r:id="rId10"/>
    <p:sldId id="270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PORTFOLIOS (including staff compensation)</a:t>
            </a:r>
          </a:p>
        </c:rich>
      </c:tx>
      <c:layout>
        <c:manualLayout>
          <c:xMode val="edge"/>
          <c:yMode val="edge"/>
          <c:x val="0.31847674669805343"/>
          <c:y val="1.81611826409600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ED091D8-2A44-4652-8E98-FCAC41C7E9F3}" type="CATEGORYNAME">
                      <a:rPr lang="en-US"/>
                      <a:pPr>
                        <a:defRPr/>
                      </a:pPr>
                      <a:t>[CATEGORY NAME]</a:t>
                    </a:fld>
                    <a:r>
                      <a:rPr lang="en-US"/>
                      <a:t>
</a:t>
                    </a:r>
                    <a:fld id="{43C6C8E1-EFD0-4468-9D72-546FA4085D7A}" type="PERCENTAGE">
                      <a:rPr lang="en-US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Clergy Support</c:v>
                </c:pt>
                <c:pt idx="1">
                  <c:v>Congregation &amp; Ministry Support</c:v>
                </c:pt>
                <c:pt idx="2">
                  <c:v>Administration</c:v>
                </c:pt>
                <c:pt idx="3">
                  <c:v>Communication and Mission Support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23</c:v>
                </c:pt>
                <c:pt idx="2">
                  <c:v>28</c:v>
                </c:pt>
                <c:pt idx="3">
                  <c:v>19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0.89782</cdr:x>
      <cdr:y>1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 flipV="1">
          <a:off x="6026150" y="4195761"/>
          <a:ext cx="685800" cy="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28%</a:t>
          </a:r>
          <a:endParaRPr 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0.89782</cdr:x>
      <cdr:y>0.98184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26150" y="4119562"/>
          <a:ext cx="685800" cy="76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23%</a:t>
          </a:r>
          <a:endParaRPr lang="en-US" sz="1800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99B1-00A1-4A59-A5B9-F51FCF9E5333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BD07-062E-41A3-893D-3B3C87DB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5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99B1-00A1-4A59-A5B9-F51FCF9E5333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BD07-062E-41A3-893D-3B3C87DB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9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99B1-00A1-4A59-A5B9-F51FCF9E5333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BD07-062E-41A3-893D-3B3C87DB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1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99B1-00A1-4A59-A5B9-F51FCF9E5333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BD07-062E-41A3-893D-3B3C87DB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2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99B1-00A1-4A59-A5B9-F51FCF9E5333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BD07-062E-41A3-893D-3B3C87DB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6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99B1-00A1-4A59-A5B9-F51FCF9E5333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BD07-062E-41A3-893D-3B3C87DB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8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99B1-00A1-4A59-A5B9-F51FCF9E5333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BD07-062E-41A3-893D-3B3C87DB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4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99B1-00A1-4A59-A5B9-F51FCF9E5333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BD07-062E-41A3-893D-3B3C87DB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99B1-00A1-4A59-A5B9-F51FCF9E5333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BD07-062E-41A3-893D-3B3C87DB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0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99B1-00A1-4A59-A5B9-F51FCF9E5333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BD07-062E-41A3-893D-3B3C87DB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7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99B1-00A1-4A59-A5B9-F51FCF9E5333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5BD07-062E-41A3-893D-3B3C87DB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7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A99B1-00A1-4A59-A5B9-F51FCF9E5333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BD07-062E-41A3-893D-3B3C87DBA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590799"/>
            <a:ext cx="6858000" cy="919163"/>
          </a:xfrm>
        </p:spPr>
        <p:txBody>
          <a:bodyPr/>
          <a:lstStyle/>
          <a:p>
            <a:r>
              <a:rPr lang="en-US" dirty="0" smtClean="0"/>
              <a:t>Dollars and “</a:t>
            </a:r>
            <a:r>
              <a:rPr lang="en-US" dirty="0" smtClean="0"/>
              <a:t>Sense”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Funding a Restructuring Region Serving and Supporting Congregational Missions and Ministries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Giving by Congregations Might Fund Ministry in a Restructuring Region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923925" y="1575696"/>
            <a:ext cx="14478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23924" y="294263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62124" y="2951752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2792" y="3504684"/>
            <a:ext cx="1447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Anytown Christian Church writes </a:t>
            </a:r>
            <a:r>
              <a:rPr lang="en-US" b="1" dirty="0" smtClean="0"/>
              <a:t>one</a:t>
            </a:r>
            <a:r>
              <a:rPr lang="en-US" dirty="0" smtClean="0"/>
              <a:t> monthly check to support Region and  Ministries closer to home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836842" y="1742501"/>
            <a:ext cx="2654735" cy="1926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/>
        </p:nvSpPr>
        <p:spPr>
          <a:xfrm>
            <a:off x="5562600" y="1524000"/>
            <a:ext cx="3200400" cy="2286000"/>
          </a:xfrm>
          <a:prstGeom prst="diamond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00800" y="2286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CC(DOC) in the U.S. and Canada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66236" y="2336426"/>
            <a:ext cx="2062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Disciples Mission Fund (DMF)and Designated Gifts</a:t>
            </a:r>
            <a:endParaRPr lang="en-US" sz="1600" dirty="0"/>
          </a:p>
        </p:txBody>
      </p:sp>
      <p:sp>
        <p:nvSpPr>
          <p:cNvPr id="11" name="Frame 10"/>
          <p:cNvSpPr/>
          <p:nvPr/>
        </p:nvSpPr>
        <p:spPr>
          <a:xfrm>
            <a:off x="6629400" y="4876799"/>
            <a:ext cx="1885950" cy="167605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0400" y="53340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Mid-America Region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7479980" y="3365179"/>
            <a:ext cx="1371598" cy="16516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889554" y="3679117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43% </a:t>
            </a:r>
            <a:r>
              <a:rPr lang="en-US" sz="1200" dirty="0" smtClean="0"/>
              <a:t> Regular</a:t>
            </a:r>
            <a:r>
              <a:rPr lang="en-US" dirty="0" smtClean="0"/>
              <a:t> DMF</a:t>
            </a:r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>
            <a:off x="5491578" y="3581012"/>
            <a:ext cx="1660734" cy="11868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68358" y="3679117"/>
            <a:ext cx="10096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r>
              <a:rPr lang="en-US" sz="1200" dirty="0" smtClean="0"/>
              <a:t> of portion Designated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11673745">
            <a:off x="2068151" y="4477112"/>
            <a:ext cx="4369793" cy="1861579"/>
          </a:xfrm>
          <a:prstGeom prst="rightArrow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836816">
            <a:off x="2606988" y="5015944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Funds support for congregational mission and ministry and staffing closer to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Giving by Congregations </a:t>
            </a:r>
            <a:r>
              <a:rPr lang="en-US" b="1" i="1" dirty="0" smtClean="0"/>
              <a:t>Currently</a:t>
            </a:r>
            <a:r>
              <a:rPr lang="en-US" dirty="0" smtClean="0"/>
              <a:t> Funds Regional and Area Ministry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914400" y="1742501"/>
            <a:ext cx="14478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20827" y="3135617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3135617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3690533"/>
            <a:ext cx="144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Anytown Christian Church writes </a:t>
            </a:r>
            <a:r>
              <a:rPr lang="en-US" b="1" dirty="0" smtClean="0"/>
              <a:t>two</a:t>
            </a:r>
            <a:r>
              <a:rPr lang="en-US" dirty="0" smtClean="0"/>
              <a:t> monthly checks to support Region and Area Ministries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20767555">
            <a:off x="2443302" y="1940563"/>
            <a:ext cx="3054155" cy="1402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/>
        </p:nvSpPr>
        <p:spPr>
          <a:xfrm>
            <a:off x="5562600" y="1524000"/>
            <a:ext cx="3200400" cy="2286000"/>
          </a:xfrm>
          <a:prstGeom prst="diamond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00800" y="2286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CC(DOC) in the U.S. and Canada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0787122">
            <a:off x="2627334" y="2466945"/>
            <a:ext cx="2627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Disciples Mission Fund</a:t>
            </a:r>
            <a:endParaRPr lang="en-US" sz="2000" dirty="0"/>
          </a:p>
        </p:txBody>
      </p:sp>
      <p:sp>
        <p:nvSpPr>
          <p:cNvPr id="11" name="Frame 10"/>
          <p:cNvSpPr/>
          <p:nvPr/>
        </p:nvSpPr>
        <p:spPr>
          <a:xfrm>
            <a:off x="6629400" y="4876799"/>
            <a:ext cx="1885950" cy="167605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0400" y="51955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Mid-America Region</a:t>
            </a:r>
            <a:endParaRPr lang="en-US" sz="2400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7407596" y="3304213"/>
            <a:ext cx="990600" cy="1784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20000" y="3810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43%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 rot="19141389">
            <a:off x="3013950" y="3510951"/>
            <a:ext cx="1241072" cy="24347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2966584">
            <a:off x="2461791" y="4523634"/>
            <a:ext cx="2239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Area (100% stays)</a:t>
            </a:r>
            <a:endParaRPr lang="en-US" sz="2000" dirty="0"/>
          </a:p>
        </p:txBody>
      </p:sp>
      <p:sp>
        <p:nvSpPr>
          <p:cNvPr id="17" name="Oval 16"/>
          <p:cNvSpPr/>
          <p:nvPr/>
        </p:nvSpPr>
        <p:spPr>
          <a:xfrm>
            <a:off x="4114800" y="5638800"/>
            <a:ext cx="1143000" cy="914054"/>
          </a:xfrm>
          <a:prstGeom prst="ellipse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76783" y="5900279"/>
            <a:ext cx="819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677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Disciples Mission Fund: for every dollar sent today . . .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828800" y="1981200"/>
            <a:ext cx="4419600" cy="4114800"/>
          </a:xfrm>
          <a:prstGeom prst="ellipse">
            <a:avLst/>
          </a:prstGeom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2133600"/>
            <a:ext cx="685800" cy="198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733800" y="4114800"/>
            <a:ext cx="228600" cy="198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22194" y="3297704"/>
            <a:ext cx="137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43% Funds Work of the Region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2884438"/>
            <a:ext cx="137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57% Funds Work of the Wider Church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11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87474"/>
          </a:xfrm>
        </p:spPr>
        <p:txBody>
          <a:bodyPr/>
          <a:lstStyle/>
          <a:p>
            <a:r>
              <a:rPr lang="en-US" dirty="0" smtClean="0"/>
              <a:t>In 2015 Area and Regional Ministry </a:t>
            </a:r>
            <a:r>
              <a:rPr lang="en-US" b="1" i="1" dirty="0" smtClean="0"/>
              <a:t>combined</a:t>
            </a:r>
            <a:r>
              <a:rPr lang="en-US" dirty="0" smtClean="0"/>
              <a:t> is funded by:</a:t>
            </a:r>
            <a:endParaRPr lang="en-US" dirty="0"/>
          </a:p>
        </p:txBody>
      </p:sp>
      <p:sp>
        <p:nvSpPr>
          <p:cNvPr id="3" name="Frame 2"/>
          <p:cNvSpPr/>
          <p:nvPr/>
        </p:nvSpPr>
        <p:spPr>
          <a:xfrm>
            <a:off x="457200" y="1752600"/>
            <a:ext cx="3429000" cy="2743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205334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43% of gifts to Disciples Mission Fund from M-A congregations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4724400" y="1371600"/>
            <a:ext cx="3505200" cy="2895600"/>
          </a:xfrm>
          <a:prstGeom prst="ellipse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2057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Gifts from congregations to Areas</a:t>
            </a:r>
            <a:endParaRPr lang="en-US" sz="2400" dirty="0"/>
          </a:p>
        </p:txBody>
      </p:sp>
      <p:sp>
        <p:nvSpPr>
          <p:cNvPr id="7" name="Isosceles Triangle 6"/>
          <p:cNvSpPr/>
          <p:nvPr/>
        </p:nvSpPr>
        <p:spPr>
          <a:xfrm>
            <a:off x="4038600" y="4751801"/>
            <a:ext cx="1371600" cy="128020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14800" y="5638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7"/>
            <a:ext cx="7886700" cy="1325563"/>
          </a:xfrm>
        </p:spPr>
        <p:txBody>
          <a:bodyPr/>
          <a:lstStyle/>
          <a:p>
            <a:r>
              <a:rPr lang="en-US" dirty="0" smtClean="0"/>
              <a:t>In 2016 Restructured Regional Ministry will be funded by:</a:t>
            </a:r>
            <a:endParaRPr lang="en-US" dirty="0"/>
          </a:p>
        </p:txBody>
      </p:sp>
      <p:sp>
        <p:nvSpPr>
          <p:cNvPr id="3" name="Frame 2"/>
          <p:cNvSpPr/>
          <p:nvPr/>
        </p:nvSpPr>
        <p:spPr>
          <a:xfrm>
            <a:off x="1066800" y="1690690"/>
            <a:ext cx="3810000" cy="21004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0100" y="2111159"/>
            <a:ext cx="28294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43% of </a:t>
            </a:r>
            <a:r>
              <a:rPr lang="en-US" sz="2000" b="1" i="1" dirty="0" smtClean="0"/>
              <a:t>undesignated</a:t>
            </a:r>
            <a:r>
              <a:rPr lang="en-US" sz="2000" dirty="0" smtClean="0"/>
              <a:t> gifts </a:t>
            </a:r>
            <a:r>
              <a:rPr lang="en-US" sz="2000" dirty="0"/>
              <a:t>to Disciples Mission Fund from M-A congregations</a:t>
            </a:r>
          </a:p>
          <a:p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1066800" y="3962400"/>
            <a:ext cx="3810000" cy="2362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0101" y="4268817"/>
            <a:ext cx="2667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100% </a:t>
            </a:r>
            <a:r>
              <a:rPr lang="en-US" sz="2000" dirty="0"/>
              <a:t>of </a:t>
            </a:r>
            <a:r>
              <a:rPr lang="en-US" sz="2000" b="1" i="1" dirty="0" smtClean="0"/>
              <a:t>designated</a:t>
            </a:r>
            <a:r>
              <a:rPr lang="en-US" sz="2000" dirty="0" smtClean="0"/>
              <a:t> </a:t>
            </a:r>
            <a:r>
              <a:rPr lang="en-US" sz="2000" dirty="0"/>
              <a:t>gifts to Disciples Mission Fund from M-A </a:t>
            </a:r>
            <a:r>
              <a:rPr lang="en-US" sz="2000" dirty="0" smtClean="0"/>
              <a:t>congregations formerly given to their Area.</a:t>
            </a:r>
            <a:endParaRPr lang="en-US" sz="2000" dirty="0"/>
          </a:p>
          <a:p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410200" y="3962400"/>
            <a:ext cx="3505200" cy="1828800"/>
          </a:xfrm>
          <a:prstGeom prst="triangle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4600" y="4739732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Individuals and Interest from endowed funds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4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Designated Gifts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8650" y="1905000"/>
            <a:ext cx="638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the congregational remittance form there will be a box that reads:  </a:t>
            </a:r>
            <a:r>
              <a:rPr lang="en-US" b="1" dirty="0"/>
              <a:t>Mid-America Ministries (formerly known as Area support)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0480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Congregations can designate an amount in this category that will be sent in full to the Region to help fund missions, ministries and staffing closer to home.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282" y="4419600"/>
            <a:ext cx="3275951" cy="18427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4450556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Remittance Forms and valuable information and video is available at:</a:t>
            </a:r>
          </a:p>
          <a:p>
            <a:r>
              <a:rPr lang="en-US" b="1" dirty="0"/>
              <a:t>http://www.disciplesmissionfund.org/</a:t>
            </a:r>
          </a:p>
        </p:txBody>
      </p:sp>
    </p:spTree>
    <p:extLst>
      <p:ext uri="{BB962C8B-B14F-4D97-AF65-F5344CB8AC3E}">
        <p14:creationId xmlns:p14="http://schemas.microsoft.com/office/powerpoint/2010/main" val="353766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will that funding accomplish?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30068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96959" y="4724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raft proposal of the 2016 Regional Budget </a:t>
            </a:r>
            <a:r>
              <a:rPr lang="en-US" i="1" dirty="0" smtClean="0"/>
              <a:t>(for illustration purposes only)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en-US" dirty="0" smtClean="0"/>
          </a:p>
          <a:p>
            <a:pPr lvl="1"/>
            <a:r>
              <a:rPr lang="en-US" sz="4300" dirty="0" smtClean="0"/>
              <a:t>Total Income:  $</a:t>
            </a:r>
            <a:r>
              <a:rPr lang="en-US" sz="4300" b="1" dirty="0" smtClean="0"/>
              <a:t>824,975</a:t>
            </a:r>
            <a:r>
              <a:rPr lang="en-US" sz="4300" dirty="0" smtClean="0"/>
              <a:t> </a:t>
            </a:r>
          </a:p>
          <a:p>
            <a:pPr lvl="1"/>
            <a:r>
              <a:rPr lang="en-US" sz="3500" b="1" dirty="0" smtClean="0"/>
              <a:t>$578,350</a:t>
            </a:r>
            <a:r>
              <a:rPr lang="en-US" sz="3500" dirty="0" smtClean="0"/>
              <a:t> </a:t>
            </a:r>
            <a:r>
              <a:rPr lang="en-US" sz="3500" dirty="0" smtClean="0"/>
              <a:t>– anticipated income from </a:t>
            </a:r>
            <a:r>
              <a:rPr lang="en-US" sz="3500" dirty="0" smtClean="0"/>
              <a:t>congregations (after </a:t>
            </a:r>
            <a:endParaRPr lang="en-US" sz="3500" dirty="0" smtClean="0"/>
          </a:p>
          <a:p>
            <a:pPr lvl="2"/>
            <a:r>
              <a:rPr lang="en-US" sz="2600" b="1" dirty="0" smtClean="0"/>
              <a:t>$154,000</a:t>
            </a:r>
            <a:r>
              <a:rPr lang="en-US" sz="2600" dirty="0" smtClean="0"/>
              <a:t> from Disciples Mission Fund (</a:t>
            </a:r>
            <a:r>
              <a:rPr lang="en-US" sz="2600" i="1" dirty="0" smtClean="0"/>
              <a:t>43% of $358,000 congregations designate </a:t>
            </a:r>
            <a:r>
              <a:rPr lang="en-US" sz="2600" i="1" dirty="0" smtClean="0"/>
              <a:t>only </a:t>
            </a:r>
            <a:r>
              <a:rPr lang="en-US" sz="2600" i="1" dirty="0" smtClean="0"/>
              <a:t>to DMF</a:t>
            </a:r>
            <a:r>
              <a:rPr lang="en-US" sz="2600" dirty="0" smtClean="0"/>
              <a:t>)</a:t>
            </a:r>
          </a:p>
          <a:p>
            <a:pPr lvl="2"/>
            <a:r>
              <a:rPr lang="en-US" sz="2600" b="1" dirty="0" smtClean="0"/>
              <a:t>$350,00</a:t>
            </a:r>
            <a:r>
              <a:rPr lang="en-US" sz="2600" dirty="0" smtClean="0"/>
              <a:t> </a:t>
            </a:r>
            <a:r>
              <a:rPr lang="en-US" sz="2600" dirty="0" smtClean="0"/>
              <a:t>formerly given to </a:t>
            </a:r>
            <a:r>
              <a:rPr lang="en-US" sz="2600" dirty="0" smtClean="0"/>
              <a:t>Areas and now designated as </a:t>
            </a:r>
            <a:r>
              <a:rPr lang="en-US" sz="2600" b="1" dirty="0"/>
              <a:t>Mid-America Ministries (formerly known as Area support</a:t>
            </a:r>
            <a:r>
              <a:rPr lang="en-US" sz="2600" b="1" dirty="0" smtClean="0"/>
              <a:t>)</a:t>
            </a:r>
          </a:p>
          <a:p>
            <a:pPr lvl="2"/>
            <a:r>
              <a:rPr lang="en-US" sz="2600" b="1" i="1" dirty="0" smtClean="0"/>
              <a:t>$</a:t>
            </a:r>
            <a:r>
              <a:rPr lang="en-US" sz="2600" b="1" dirty="0" smtClean="0"/>
              <a:t>74,350 </a:t>
            </a:r>
            <a:r>
              <a:rPr lang="en-US" sz="2600" dirty="0" smtClean="0"/>
              <a:t>from other forms of congregational giving</a:t>
            </a:r>
            <a:endParaRPr lang="en-US" sz="2600" dirty="0" smtClean="0"/>
          </a:p>
          <a:p>
            <a:pPr lvl="1"/>
            <a:r>
              <a:rPr lang="en-US" sz="3500" dirty="0" smtClean="0"/>
              <a:t>Balance from all other income sources:  </a:t>
            </a:r>
            <a:r>
              <a:rPr lang="en-US" sz="3500" b="1" dirty="0" smtClean="0"/>
              <a:t>$246,625</a:t>
            </a:r>
            <a:endParaRPr lang="en-US" sz="3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might this work?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8650" y="1690689"/>
            <a:ext cx="56197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225 Congregations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11,633 average worship attendance (2013</a:t>
            </a:r>
            <a:r>
              <a:rPr lang="en-US" sz="2400" dirty="0" smtClean="0"/>
              <a:t>)</a:t>
            </a:r>
          </a:p>
          <a:p>
            <a:pPr marL="0" lvl="1"/>
            <a:endParaRPr lang="en-US" sz="2400" dirty="0" smtClean="0"/>
          </a:p>
          <a:p>
            <a:pPr marL="0" lvl="1"/>
            <a:r>
              <a:rPr lang="en-US" sz="2400" dirty="0" smtClean="0"/>
              <a:t>If </a:t>
            </a:r>
            <a:r>
              <a:rPr lang="en-US" sz="2400" dirty="0"/>
              <a:t>every congregation gave </a:t>
            </a:r>
            <a:r>
              <a:rPr lang="en-US" sz="2400" dirty="0" smtClean="0"/>
              <a:t>$35 </a:t>
            </a:r>
            <a:r>
              <a:rPr lang="en-US" sz="2400" dirty="0"/>
              <a:t>designated to DMF and </a:t>
            </a:r>
            <a:r>
              <a:rPr lang="en-US" sz="2400" dirty="0" smtClean="0"/>
              <a:t>$35.00 </a:t>
            </a:r>
            <a:r>
              <a:rPr lang="en-US" sz="2400" dirty="0"/>
              <a:t>to </a:t>
            </a:r>
            <a:r>
              <a:rPr lang="en-US" sz="2400" b="1" dirty="0"/>
              <a:t>Mid-America Ministries (formerly known as Area support)</a:t>
            </a:r>
            <a:r>
              <a:rPr lang="en-US" sz="2400" dirty="0"/>
              <a:t> </a:t>
            </a:r>
            <a:r>
              <a:rPr lang="en-US" sz="2400" dirty="0" smtClean="0"/>
              <a:t> or $70 per </a:t>
            </a:r>
            <a:r>
              <a:rPr lang="en-US" sz="2400" dirty="0"/>
              <a:t>year for every member normally in worship, there would be ample funding to grow support for congregational mission and ministry </a:t>
            </a:r>
            <a:r>
              <a:rPr lang="en-US" sz="2400" b="1" i="1" dirty="0"/>
              <a:t>and</a:t>
            </a:r>
            <a:r>
              <a:rPr lang="en-US" sz="2400" dirty="0"/>
              <a:t> support the work of the Christian Church Disciples of Christ!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990" y="1782010"/>
            <a:ext cx="2157984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5105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$70/year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9256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469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Dollars and “Sense”</vt:lpstr>
      <vt:lpstr>How Giving by Congregations Currently Funds Regional and Area Ministry</vt:lpstr>
      <vt:lpstr>Disciples Mission Fund: for every dollar sent today . . .</vt:lpstr>
      <vt:lpstr>In 2015 Area and Regional Ministry combined is funded by:</vt:lpstr>
      <vt:lpstr>In 2016 Restructured Regional Ministry will be funded by:</vt:lpstr>
      <vt:lpstr>Designated Gifts</vt:lpstr>
      <vt:lpstr>What will that funding accomplish?</vt:lpstr>
      <vt:lpstr>Draft proposal of the 2016 Regional Budget (for illustration purposes only)</vt:lpstr>
      <vt:lpstr>How might this work?</vt:lpstr>
      <vt:lpstr>How Giving by Congregations Might Fund Ministry in a Restructuring Region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Dollars and “Sents”</dc:title>
  <dc:creator>Bill</dc:creator>
  <cp:lastModifiedBy>Bill</cp:lastModifiedBy>
  <cp:revision>32</cp:revision>
  <dcterms:created xsi:type="dcterms:W3CDTF">2013-08-15T19:21:28Z</dcterms:created>
  <dcterms:modified xsi:type="dcterms:W3CDTF">2015-07-14T19:12:29Z</dcterms:modified>
</cp:coreProperties>
</file>